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52FF"/>
    <a:srgbClr val="3BC0FF"/>
    <a:srgbClr val="49FFA3"/>
    <a:srgbClr val="FFB142"/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AEBAD6-D392-E241-8957-F60830EA34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95" charset="0"/>
        <a:ea typeface="ＭＳ Ｐゴシック" pitchFamily="95" charset="-128"/>
        <a:cs typeface="ＭＳ Ｐゴシック" pitchFamily="9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95" charset="0"/>
        <a:ea typeface="ＭＳ Ｐゴシック" pitchFamily="9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95" charset="0"/>
        <a:ea typeface="ＭＳ Ｐゴシック" pitchFamily="9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95" charset="0"/>
        <a:ea typeface="ＭＳ Ｐゴシック" pitchFamily="9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95" charset="0"/>
        <a:ea typeface="ＭＳ Ｐゴシック" pitchFamily="9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E016F-EBA4-084D-BD66-9F3A79840531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ln/>
        </p:spPr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B7F6B-4E57-3C41-BCDE-A3CBDCEAC4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E6236-233E-5E46-83A5-4CAA5EE675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F04FF2-6760-074D-86F5-DEE83BF365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C67A8-3224-654C-A898-0548C7D6C9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F5B82-0D19-3F47-A6E3-21370ECB2F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89763C-7656-FF4B-A7EA-629B3D2196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3AFB8-651F-DA4B-BB38-F7DB63155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520F3-3E82-9847-9362-EC3734E404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7AEDB2-F5B6-954B-823E-7CD4BCB5D4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9D508F-200A-D740-8013-F556AE0DF7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49361A-8E69-3146-96A4-AF677CF1C2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2F5DD8-D6FE-9D43-9845-648CFE6A485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95" charset="0"/>
          <a:ea typeface="ＭＳ Ｐゴシック" pitchFamily="95" charset="-128"/>
          <a:cs typeface="ＭＳ Ｐゴシック" pitchFamily="9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4"/>
          <p:cNvSpPr>
            <a:spLocks noChangeArrowheads="1"/>
          </p:cNvSpPr>
          <p:nvPr/>
        </p:nvSpPr>
        <p:spPr bwMode="auto">
          <a:xfrm>
            <a:off x="2105025" y="1295400"/>
            <a:ext cx="1619250" cy="39592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/>
            <a:endParaRPr lang="en-US" sz="1800"/>
          </a:p>
        </p:txBody>
      </p:sp>
      <p:sp>
        <p:nvSpPr>
          <p:cNvPr id="14339" name="Rectangle 95"/>
          <p:cNvSpPr>
            <a:spLocks noChangeArrowheads="1"/>
          </p:cNvSpPr>
          <p:nvPr/>
        </p:nvSpPr>
        <p:spPr bwMode="auto">
          <a:xfrm>
            <a:off x="3759200" y="1295400"/>
            <a:ext cx="1619250" cy="3959225"/>
          </a:xfrm>
          <a:prstGeom prst="rect">
            <a:avLst/>
          </a:prstGeom>
          <a:solidFill>
            <a:srgbClr val="49FFA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/>
            <a:endParaRPr lang="en-US" sz="1800"/>
          </a:p>
        </p:txBody>
      </p:sp>
      <p:sp>
        <p:nvSpPr>
          <p:cNvPr id="14340" name="Rectangle 96"/>
          <p:cNvSpPr>
            <a:spLocks noChangeArrowheads="1"/>
          </p:cNvSpPr>
          <p:nvPr/>
        </p:nvSpPr>
        <p:spPr bwMode="auto">
          <a:xfrm>
            <a:off x="5413375" y="1295400"/>
            <a:ext cx="1619250" cy="3959225"/>
          </a:xfrm>
          <a:prstGeom prst="rect">
            <a:avLst/>
          </a:prstGeom>
          <a:solidFill>
            <a:srgbClr val="3BC0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/>
            <a:endParaRPr lang="en-US" sz="1800"/>
          </a:p>
        </p:txBody>
      </p:sp>
      <p:sp>
        <p:nvSpPr>
          <p:cNvPr id="14341" name="Rectangle 97"/>
          <p:cNvSpPr>
            <a:spLocks noChangeArrowheads="1"/>
          </p:cNvSpPr>
          <p:nvPr/>
        </p:nvSpPr>
        <p:spPr bwMode="auto">
          <a:xfrm>
            <a:off x="7067550" y="1295400"/>
            <a:ext cx="1619250" cy="3959225"/>
          </a:xfrm>
          <a:prstGeom prst="rect">
            <a:avLst/>
          </a:prstGeom>
          <a:solidFill>
            <a:srgbClr val="E652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/>
            <a:endParaRPr lang="en-US" sz="1800"/>
          </a:p>
        </p:txBody>
      </p:sp>
      <p:sp>
        <p:nvSpPr>
          <p:cNvPr id="14342" name="Rectangle 93"/>
          <p:cNvSpPr>
            <a:spLocks noChangeArrowheads="1"/>
          </p:cNvSpPr>
          <p:nvPr/>
        </p:nvSpPr>
        <p:spPr bwMode="auto">
          <a:xfrm>
            <a:off x="450850" y="1295400"/>
            <a:ext cx="1619250" cy="3959225"/>
          </a:xfrm>
          <a:prstGeom prst="rect">
            <a:avLst/>
          </a:prstGeom>
          <a:solidFill>
            <a:srgbClr val="FFB142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/>
            <a:endParaRPr lang="en-US" sz="1800"/>
          </a:p>
        </p:txBody>
      </p:sp>
      <p:sp>
        <p:nvSpPr>
          <p:cNvPr id="14343" name="Title 1"/>
          <p:cNvSpPr>
            <a:spLocks noGrp="1"/>
          </p:cNvSpPr>
          <p:nvPr>
            <p:ph type="title" idx="4294967295"/>
          </p:nvPr>
        </p:nvSpPr>
        <p:spPr>
          <a:xfrm>
            <a:off x="685800" y="381000"/>
            <a:ext cx="7772400" cy="868363"/>
          </a:xfrm>
        </p:spPr>
        <p:txBody>
          <a:bodyPr/>
          <a:lstStyle/>
          <a:p>
            <a:pPr eaLnBrk="1" hangingPunct="1"/>
            <a:r>
              <a:rPr lang="en-GB" sz="4600" dirty="0" smtClean="0">
                <a:solidFill>
                  <a:schemeClr val="tx1"/>
                </a:solidFill>
              </a:rPr>
              <a:t>Food </a:t>
            </a:r>
            <a:r>
              <a:rPr lang="en-GB" sz="4600" dirty="0" smtClean="0">
                <a:solidFill>
                  <a:schemeClr val="tx1"/>
                </a:solidFill>
              </a:rPr>
              <a:t>Safety </a:t>
            </a:r>
            <a:r>
              <a:rPr lang="en-GB" sz="4700" dirty="0" smtClean="0">
                <a:solidFill>
                  <a:schemeClr val="tx1"/>
                </a:solidFill>
              </a:rPr>
              <a:t>Basics Blow-out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344" name="Rectangle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33400" y="4749800"/>
            <a:ext cx="143986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500</a:t>
            </a:r>
            <a:endParaRPr lang="en-US" sz="1800"/>
          </a:p>
        </p:txBody>
      </p:sp>
      <p:sp>
        <p:nvSpPr>
          <p:cNvPr id="14345" name="Rectangle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33400" y="4138613"/>
            <a:ext cx="14398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400</a:t>
            </a:r>
          </a:p>
        </p:txBody>
      </p:sp>
      <p:sp>
        <p:nvSpPr>
          <p:cNvPr id="14346" name="Rectangle 2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1338" y="3505200"/>
            <a:ext cx="143986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300</a:t>
            </a:r>
            <a:endParaRPr lang="en-US" sz="1800"/>
          </a:p>
        </p:txBody>
      </p:sp>
      <p:sp>
        <p:nvSpPr>
          <p:cNvPr id="14347" name="Rectangle 1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1338" y="291306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200</a:t>
            </a:r>
          </a:p>
        </p:txBody>
      </p:sp>
      <p:sp>
        <p:nvSpPr>
          <p:cNvPr id="14348" name="Rectangl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28638" y="230981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100</a:t>
            </a:r>
            <a:endParaRPr lang="en-US" sz="1800"/>
          </a:p>
        </p:txBody>
      </p:sp>
      <p:sp>
        <p:nvSpPr>
          <p:cNvPr id="14349" name="Rectangle 9"/>
          <p:cNvSpPr>
            <a:spLocks noChangeArrowheads="1"/>
          </p:cNvSpPr>
          <p:nvPr/>
        </p:nvSpPr>
        <p:spPr bwMode="auto">
          <a:xfrm>
            <a:off x="7086600" y="1371600"/>
            <a:ext cx="15970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None/>
            </a:pPr>
            <a:r>
              <a:rPr lang="en-US" sz="1800" b="1"/>
              <a:t>Clean it!</a:t>
            </a:r>
          </a:p>
          <a:p>
            <a:pPr>
              <a:buFont typeface="Arial" charset="0"/>
              <a:buNone/>
            </a:pPr>
            <a:r>
              <a:rPr lang="en-US" sz="1800" b="1"/>
              <a:t>Sanitize it!</a:t>
            </a:r>
            <a:endParaRPr lang="en-US" sz="1800"/>
          </a:p>
        </p:txBody>
      </p:sp>
      <p:sp>
        <p:nvSpPr>
          <p:cNvPr id="14350" name="Rectangle 8"/>
          <p:cNvSpPr>
            <a:spLocks noChangeArrowheads="1"/>
          </p:cNvSpPr>
          <p:nvPr/>
        </p:nvSpPr>
        <p:spPr bwMode="auto">
          <a:xfrm>
            <a:off x="5410200" y="1357313"/>
            <a:ext cx="16002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800" b="1"/>
              <a:t>Don’t get </a:t>
            </a:r>
            <a:br>
              <a:rPr lang="en-US" sz="1800" b="1"/>
            </a:br>
            <a:r>
              <a:rPr lang="en-US" sz="1800" b="1"/>
              <a:t>busted by </a:t>
            </a:r>
            <a:br>
              <a:rPr lang="en-US" sz="1800" b="1"/>
            </a:br>
            <a:r>
              <a:rPr lang="en-US" sz="1800" b="1"/>
              <a:t>the FBI</a:t>
            </a:r>
          </a:p>
        </p:txBody>
      </p:sp>
      <p:sp>
        <p:nvSpPr>
          <p:cNvPr id="14351" name="Rectangle 7"/>
          <p:cNvSpPr>
            <a:spLocks noChangeArrowheads="1"/>
          </p:cNvSpPr>
          <p:nvPr/>
        </p:nvSpPr>
        <p:spPr bwMode="auto">
          <a:xfrm>
            <a:off x="3733800" y="1371600"/>
            <a:ext cx="16764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800" b="1"/>
              <a:t>Go with the </a:t>
            </a:r>
            <a:br>
              <a:rPr lang="en-US" sz="1800" b="1"/>
            </a:br>
            <a:r>
              <a:rPr lang="en-US" sz="1800" b="1"/>
              <a:t>(food) flow</a:t>
            </a:r>
            <a:endParaRPr lang="en-US" sz="1800"/>
          </a:p>
        </p:txBody>
      </p:sp>
      <p:sp>
        <p:nvSpPr>
          <p:cNvPr id="14352" name="Rectangle 6"/>
          <p:cNvSpPr>
            <a:spLocks noChangeArrowheads="1"/>
          </p:cNvSpPr>
          <p:nvPr/>
        </p:nvSpPr>
        <p:spPr bwMode="auto">
          <a:xfrm>
            <a:off x="2133600" y="13716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800" b="1"/>
              <a:t>Take a sip </a:t>
            </a:r>
            <a:br>
              <a:rPr lang="en-US" sz="1800" b="1"/>
            </a:br>
            <a:r>
              <a:rPr lang="en-US" sz="1800" b="1"/>
              <a:t>of HACCP</a:t>
            </a:r>
          </a:p>
        </p:txBody>
      </p:sp>
      <p:sp>
        <p:nvSpPr>
          <p:cNvPr id="14353" name="Rectangle 5"/>
          <p:cNvSpPr>
            <a:spLocks noChangeArrowheads="1"/>
          </p:cNvSpPr>
          <p:nvPr/>
        </p:nvSpPr>
        <p:spPr bwMode="auto">
          <a:xfrm>
            <a:off x="508000" y="1371600"/>
            <a:ext cx="1524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800" b="1" dirty="0"/>
              <a:t>Don’t </a:t>
            </a:r>
            <a:r>
              <a:rPr lang="en-US" sz="1800" b="1" dirty="0" smtClean="0"/>
              <a:t>bug me, </a:t>
            </a:r>
            <a:r>
              <a:rPr lang="en-US" sz="1800" b="1" dirty="0"/>
              <a:t>you pest</a:t>
            </a:r>
            <a:endParaRPr lang="en-US" sz="1800" dirty="0"/>
          </a:p>
        </p:txBody>
      </p:sp>
      <p:sp>
        <p:nvSpPr>
          <p:cNvPr id="14354" name="Line 36"/>
          <p:cNvSpPr>
            <a:spLocks noChangeShapeType="1"/>
          </p:cNvSpPr>
          <p:nvPr/>
        </p:nvSpPr>
        <p:spPr bwMode="auto">
          <a:xfrm>
            <a:off x="420688" y="2209800"/>
            <a:ext cx="82661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55" name="Line 37"/>
          <p:cNvSpPr>
            <a:spLocks noChangeShapeType="1"/>
          </p:cNvSpPr>
          <p:nvPr/>
        </p:nvSpPr>
        <p:spPr bwMode="auto">
          <a:xfrm>
            <a:off x="420688" y="2819400"/>
            <a:ext cx="82661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56" name="Line 38"/>
          <p:cNvSpPr>
            <a:spLocks noChangeShapeType="1"/>
          </p:cNvSpPr>
          <p:nvPr/>
        </p:nvSpPr>
        <p:spPr bwMode="auto">
          <a:xfrm>
            <a:off x="420688" y="3429000"/>
            <a:ext cx="82661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57" name="Line 39"/>
          <p:cNvSpPr>
            <a:spLocks noChangeShapeType="1"/>
          </p:cNvSpPr>
          <p:nvPr/>
        </p:nvSpPr>
        <p:spPr bwMode="auto">
          <a:xfrm>
            <a:off x="420688" y="4038600"/>
            <a:ext cx="82661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58" name="Line 40"/>
          <p:cNvSpPr>
            <a:spLocks noChangeShapeType="1"/>
          </p:cNvSpPr>
          <p:nvPr/>
        </p:nvSpPr>
        <p:spPr bwMode="auto">
          <a:xfrm>
            <a:off x="420688" y="4648200"/>
            <a:ext cx="82661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lIns="0" tIns="36000" rIns="0" bIns="0" anchorCtr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59" name="Title 1">
            <a:hlinkClick r:id="" action="ppaction://noaction"/>
          </p:cNvPr>
          <p:cNvSpPr>
            <a:spLocks/>
          </p:cNvSpPr>
          <p:nvPr/>
        </p:nvSpPr>
        <p:spPr bwMode="auto">
          <a:xfrm>
            <a:off x="450850" y="5562600"/>
            <a:ext cx="2209800" cy="381000"/>
          </a:xfrm>
          <a:prstGeom prst="rect">
            <a:avLst/>
          </a:prstGeom>
          <a:solidFill>
            <a:srgbClr val="4F81BD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1800" b="1"/>
              <a:t>Bonus question 1</a:t>
            </a:r>
            <a:endParaRPr lang="en-US" sz="1800" b="1">
              <a:latin typeface="Calibri" charset="0"/>
            </a:endParaRPr>
          </a:p>
        </p:txBody>
      </p:sp>
      <p:sp>
        <p:nvSpPr>
          <p:cNvPr id="14360" name="Text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50850" y="5943600"/>
            <a:ext cx="2212975" cy="533400"/>
          </a:xfrm>
          <a:prstGeom prst="rect">
            <a:avLst/>
          </a:prstGeom>
          <a:solidFill>
            <a:schemeClr val="accent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 wrap="none" bIns="360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dirty="0"/>
              <a:t>Points</a:t>
            </a:r>
            <a:r>
              <a:rPr lang="en-US" sz="3200" b="1" dirty="0"/>
              <a:t> </a:t>
            </a:r>
            <a:r>
              <a:rPr lang="en-US" sz="3200" b="1" dirty="0" smtClean="0"/>
              <a:t>x2</a:t>
            </a:r>
            <a:endParaRPr lang="en-US" sz="3200" b="1" dirty="0"/>
          </a:p>
        </p:txBody>
      </p:sp>
      <p:sp>
        <p:nvSpPr>
          <p:cNvPr id="14361" name="Title 1">
            <a:hlinkClick r:id="" action="ppaction://noaction"/>
          </p:cNvPr>
          <p:cNvSpPr>
            <a:spLocks/>
          </p:cNvSpPr>
          <p:nvPr/>
        </p:nvSpPr>
        <p:spPr bwMode="auto">
          <a:xfrm>
            <a:off x="5562600" y="5562600"/>
            <a:ext cx="2209800" cy="381000"/>
          </a:xfrm>
          <a:prstGeom prst="rect">
            <a:avLst/>
          </a:prstGeom>
          <a:solidFill>
            <a:srgbClr val="4F81BD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1800" b="1"/>
              <a:t>Bonus question 2</a:t>
            </a:r>
            <a:endParaRPr lang="en-US" sz="1800" b="1">
              <a:latin typeface="Calibri" charset="0"/>
            </a:endParaRPr>
          </a:p>
        </p:txBody>
      </p:sp>
      <p:sp>
        <p:nvSpPr>
          <p:cNvPr id="14362" name="Text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562600" y="5943600"/>
            <a:ext cx="2212975" cy="533400"/>
          </a:xfrm>
          <a:prstGeom prst="rect">
            <a:avLst/>
          </a:prstGeom>
          <a:solidFill>
            <a:schemeClr val="accent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 wrap="none" bIns="36000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dirty="0"/>
              <a:t>Points</a:t>
            </a:r>
            <a:r>
              <a:rPr lang="en-US" sz="3200" b="1" dirty="0"/>
              <a:t> </a:t>
            </a:r>
            <a:r>
              <a:rPr lang="en-US" sz="3200" b="1" dirty="0" smtClean="0"/>
              <a:t>x3</a:t>
            </a:r>
            <a:endParaRPr lang="en-US" sz="3200" b="1" dirty="0"/>
          </a:p>
        </p:txBody>
      </p:sp>
      <p:sp>
        <p:nvSpPr>
          <p:cNvPr id="14363" name="Rectangle 48"/>
          <p:cNvSpPr>
            <a:spLocks noChangeArrowheads="1"/>
          </p:cNvSpPr>
          <p:nvPr/>
        </p:nvSpPr>
        <p:spPr bwMode="auto">
          <a:xfrm>
            <a:off x="1003300" y="22860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4" name="Rectangle 49"/>
          <p:cNvSpPr>
            <a:spLocks noChangeArrowheads="1"/>
          </p:cNvSpPr>
          <p:nvPr/>
        </p:nvSpPr>
        <p:spPr bwMode="auto">
          <a:xfrm>
            <a:off x="1003300" y="28956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5" name="Rectangle 50"/>
          <p:cNvSpPr>
            <a:spLocks noChangeArrowheads="1"/>
          </p:cNvSpPr>
          <p:nvPr/>
        </p:nvSpPr>
        <p:spPr bwMode="auto">
          <a:xfrm>
            <a:off x="1003300" y="35052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6" name="Rectangle 51"/>
          <p:cNvSpPr>
            <a:spLocks noChangeArrowheads="1"/>
          </p:cNvSpPr>
          <p:nvPr/>
        </p:nvSpPr>
        <p:spPr bwMode="auto">
          <a:xfrm>
            <a:off x="1003300" y="4114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7" name="Rectangle 52"/>
          <p:cNvSpPr>
            <a:spLocks noChangeArrowheads="1"/>
          </p:cNvSpPr>
          <p:nvPr/>
        </p:nvSpPr>
        <p:spPr bwMode="auto">
          <a:xfrm>
            <a:off x="1003300" y="47244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68" name="Rectangle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197100" y="4749800"/>
            <a:ext cx="143986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500</a:t>
            </a:r>
            <a:endParaRPr lang="en-US" sz="1800"/>
          </a:p>
        </p:txBody>
      </p:sp>
      <p:sp>
        <p:nvSpPr>
          <p:cNvPr id="14369" name="Rectangle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197100" y="4138613"/>
            <a:ext cx="14398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400</a:t>
            </a:r>
          </a:p>
        </p:txBody>
      </p:sp>
      <p:sp>
        <p:nvSpPr>
          <p:cNvPr id="14370" name="Rectangle 2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205038" y="3505200"/>
            <a:ext cx="143986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300</a:t>
            </a:r>
            <a:endParaRPr lang="en-US" sz="1800"/>
          </a:p>
        </p:txBody>
      </p:sp>
      <p:sp>
        <p:nvSpPr>
          <p:cNvPr id="14371" name="Rectangle 1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205038" y="291306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200</a:t>
            </a:r>
          </a:p>
        </p:txBody>
      </p:sp>
      <p:sp>
        <p:nvSpPr>
          <p:cNvPr id="14372" name="Rectangl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192338" y="230981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100</a:t>
            </a:r>
            <a:endParaRPr lang="en-US" sz="1800"/>
          </a:p>
        </p:txBody>
      </p:sp>
      <p:sp>
        <p:nvSpPr>
          <p:cNvPr id="14373" name="Rectangle 58"/>
          <p:cNvSpPr>
            <a:spLocks noChangeArrowheads="1"/>
          </p:cNvSpPr>
          <p:nvPr/>
        </p:nvSpPr>
        <p:spPr bwMode="auto">
          <a:xfrm>
            <a:off x="2667000" y="22860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74" name="Rectangle 59"/>
          <p:cNvSpPr>
            <a:spLocks noChangeArrowheads="1"/>
          </p:cNvSpPr>
          <p:nvPr/>
        </p:nvSpPr>
        <p:spPr bwMode="auto">
          <a:xfrm>
            <a:off x="2667000" y="28956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75" name="Rectangle 60"/>
          <p:cNvSpPr>
            <a:spLocks noChangeArrowheads="1"/>
          </p:cNvSpPr>
          <p:nvPr/>
        </p:nvSpPr>
        <p:spPr bwMode="auto">
          <a:xfrm>
            <a:off x="2667000" y="35052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76" name="Rectangle 61"/>
          <p:cNvSpPr>
            <a:spLocks noChangeArrowheads="1"/>
          </p:cNvSpPr>
          <p:nvPr/>
        </p:nvSpPr>
        <p:spPr bwMode="auto">
          <a:xfrm>
            <a:off x="2667000" y="4114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77" name="Rectangle 62"/>
          <p:cNvSpPr>
            <a:spLocks noChangeArrowheads="1"/>
          </p:cNvSpPr>
          <p:nvPr/>
        </p:nvSpPr>
        <p:spPr bwMode="auto">
          <a:xfrm>
            <a:off x="2667000" y="47244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78" name="Rectangle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797300" y="4749800"/>
            <a:ext cx="143986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500</a:t>
            </a:r>
            <a:endParaRPr lang="en-US" sz="1800"/>
          </a:p>
        </p:txBody>
      </p:sp>
      <p:sp>
        <p:nvSpPr>
          <p:cNvPr id="14379" name="Rectangle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797300" y="4138613"/>
            <a:ext cx="14398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400</a:t>
            </a:r>
          </a:p>
        </p:txBody>
      </p:sp>
      <p:sp>
        <p:nvSpPr>
          <p:cNvPr id="14380" name="Rectangle 2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805238" y="3505200"/>
            <a:ext cx="143986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300</a:t>
            </a:r>
            <a:endParaRPr lang="en-US" sz="1800"/>
          </a:p>
        </p:txBody>
      </p:sp>
      <p:sp>
        <p:nvSpPr>
          <p:cNvPr id="14381" name="Rectangle 1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805238" y="291306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200</a:t>
            </a:r>
          </a:p>
        </p:txBody>
      </p:sp>
      <p:sp>
        <p:nvSpPr>
          <p:cNvPr id="14382" name="Rectangl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92538" y="230981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100</a:t>
            </a:r>
            <a:endParaRPr lang="en-US" sz="1800"/>
          </a:p>
        </p:txBody>
      </p:sp>
      <p:sp>
        <p:nvSpPr>
          <p:cNvPr id="14383" name="Rectangle 68"/>
          <p:cNvSpPr>
            <a:spLocks noChangeArrowheads="1"/>
          </p:cNvSpPr>
          <p:nvPr/>
        </p:nvSpPr>
        <p:spPr bwMode="auto">
          <a:xfrm>
            <a:off x="4267200" y="22860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84" name="Rectangle 69"/>
          <p:cNvSpPr>
            <a:spLocks noChangeArrowheads="1"/>
          </p:cNvSpPr>
          <p:nvPr/>
        </p:nvSpPr>
        <p:spPr bwMode="auto">
          <a:xfrm>
            <a:off x="4267200" y="28956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85" name="Rectangle 70"/>
          <p:cNvSpPr>
            <a:spLocks noChangeArrowheads="1"/>
          </p:cNvSpPr>
          <p:nvPr/>
        </p:nvSpPr>
        <p:spPr bwMode="auto">
          <a:xfrm>
            <a:off x="4267200" y="35052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86" name="Rectangle 71"/>
          <p:cNvSpPr>
            <a:spLocks noChangeArrowheads="1"/>
          </p:cNvSpPr>
          <p:nvPr/>
        </p:nvSpPr>
        <p:spPr bwMode="auto">
          <a:xfrm>
            <a:off x="4267200" y="4114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87" name="Rectangle 72"/>
          <p:cNvSpPr>
            <a:spLocks noChangeArrowheads="1"/>
          </p:cNvSpPr>
          <p:nvPr/>
        </p:nvSpPr>
        <p:spPr bwMode="auto">
          <a:xfrm>
            <a:off x="4267200" y="47244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88" name="Rectangle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91163" y="4749800"/>
            <a:ext cx="143986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500</a:t>
            </a:r>
            <a:endParaRPr lang="en-US" sz="1800"/>
          </a:p>
        </p:txBody>
      </p:sp>
      <p:sp>
        <p:nvSpPr>
          <p:cNvPr id="14389" name="Rectangle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91163" y="413861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400</a:t>
            </a:r>
          </a:p>
        </p:txBody>
      </p:sp>
      <p:sp>
        <p:nvSpPr>
          <p:cNvPr id="14390" name="Rectangle 2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99100" y="3505200"/>
            <a:ext cx="143986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300</a:t>
            </a:r>
            <a:endParaRPr lang="en-US" sz="1800"/>
          </a:p>
        </p:txBody>
      </p:sp>
      <p:sp>
        <p:nvSpPr>
          <p:cNvPr id="14391" name="Rectangle 1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99100" y="2913063"/>
            <a:ext cx="14398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200</a:t>
            </a:r>
          </a:p>
        </p:txBody>
      </p:sp>
      <p:sp>
        <p:nvSpPr>
          <p:cNvPr id="14392" name="Rectangl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486400" y="2309813"/>
            <a:ext cx="14398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100</a:t>
            </a:r>
            <a:endParaRPr lang="en-US" sz="1800"/>
          </a:p>
        </p:txBody>
      </p:sp>
      <p:sp>
        <p:nvSpPr>
          <p:cNvPr id="14393" name="Rectangle 78"/>
          <p:cNvSpPr>
            <a:spLocks noChangeArrowheads="1"/>
          </p:cNvSpPr>
          <p:nvPr/>
        </p:nvSpPr>
        <p:spPr bwMode="auto">
          <a:xfrm>
            <a:off x="5961063" y="22860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94" name="Rectangle 79"/>
          <p:cNvSpPr>
            <a:spLocks noChangeArrowheads="1"/>
          </p:cNvSpPr>
          <p:nvPr/>
        </p:nvSpPr>
        <p:spPr bwMode="auto">
          <a:xfrm>
            <a:off x="5961063" y="28956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95" name="Rectangle 80"/>
          <p:cNvSpPr>
            <a:spLocks noChangeArrowheads="1"/>
          </p:cNvSpPr>
          <p:nvPr/>
        </p:nvSpPr>
        <p:spPr bwMode="auto">
          <a:xfrm>
            <a:off x="5961063" y="35052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96" name="Rectangle 81"/>
          <p:cNvSpPr>
            <a:spLocks noChangeArrowheads="1"/>
          </p:cNvSpPr>
          <p:nvPr/>
        </p:nvSpPr>
        <p:spPr bwMode="auto">
          <a:xfrm>
            <a:off x="5961063" y="4114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97" name="Rectangle 82"/>
          <p:cNvSpPr>
            <a:spLocks noChangeArrowheads="1"/>
          </p:cNvSpPr>
          <p:nvPr/>
        </p:nvSpPr>
        <p:spPr bwMode="auto">
          <a:xfrm>
            <a:off x="5961063" y="47244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98" name="Rectangle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150100" y="4749800"/>
            <a:ext cx="143986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500</a:t>
            </a:r>
            <a:endParaRPr lang="en-US" sz="1800"/>
          </a:p>
        </p:txBody>
      </p:sp>
      <p:sp>
        <p:nvSpPr>
          <p:cNvPr id="14399" name="Rectangle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150100" y="4138613"/>
            <a:ext cx="14398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400</a:t>
            </a:r>
          </a:p>
        </p:txBody>
      </p:sp>
      <p:sp>
        <p:nvSpPr>
          <p:cNvPr id="14400" name="Rectangle 2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158038" y="3505200"/>
            <a:ext cx="1439862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300</a:t>
            </a:r>
            <a:endParaRPr lang="en-US" sz="1800"/>
          </a:p>
        </p:txBody>
      </p:sp>
      <p:sp>
        <p:nvSpPr>
          <p:cNvPr id="14401" name="Rectangle 1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158038" y="291306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200</a:t>
            </a:r>
          </a:p>
        </p:txBody>
      </p:sp>
      <p:sp>
        <p:nvSpPr>
          <p:cNvPr id="14402" name="Rectangl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145338" y="2309813"/>
            <a:ext cx="14398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000" b="1"/>
              <a:t>100</a:t>
            </a:r>
            <a:endParaRPr lang="en-US" sz="1800"/>
          </a:p>
        </p:txBody>
      </p:sp>
      <p:sp>
        <p:nvSpPr>
          <p:cNvPr id="14403" name="Rectangle 88"/>
          <p:cNvSpPr>
            <a:spLocks noChangeArrowheads="1"/>
          </p:cNvSpPr>
          <p:nvPr/>
        </p:nvSpPr>
        <p:spPr bwMode="auto">
          <a:xfrm>
            <a:off x="7620000" y="22860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4" name="Rectangle 89"/>
          <p:cNvSpPr>
            <a:spLocks noChangeArrowheads="1"/>
          </p:cNvSpPr>
          <p:nvPr/>
        </p:nvSpPr>
        <p:spPr bwMode="auto">
          <a:xfrm>
            <a:off x="7620000" y="28956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5" name="Rectangle 90"/>
          <p:cNvSpPr>
            <a:spLocks noChangeArrowheads="1"/>
          </p:cNvSpPr>
          <p:nvPr/>
        </p:nvSpPr>
        <p:spPr bwMode="auto">
          <a:xfrm>
            <a:off x="7620000" y="35052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6" name="Rectangle 91"/>
          <p:cNvSpPr>
            <a:spLocks noChangeArrowheads="1"/>
          </p:cNvSpPr>
          <p:nvPr/>
        </p:nvSpPr>
        <p:spPr bwMode="auto">
          <a:xfrm>
            <a:off x="7620000" y="4114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7" name="Rectangle 92"/>
          <p:cNvSpPr>
            <a:spLocks noChangeArrowheads="1"/>
          </p:cNvSpPr>
          <p:nvPr/>
        </p:nvSpPr>
        <p:spPr bwMode="auto">
          <a:xfrm>
            <a:off x="7620000" y="47244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8" name="Rectangle 93"/>
          <p:cNvSpPr>
            <a:spLocks noChangeArrowheads="1"/>
          </p:cNvSpPr>
          <p:nvPr/>
        </p:nvSpPr>
        <p:spPr bwMode="auto">
          <a:xfrm>
            <a:off x="457200" y="5562600"/>
            <a:ext cx="3124200" cy="914400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09" name="Rectangle 94"/>
          <p:cNvSpPr>
            <a:spLocks noChangeArrowheads="1"/>
          </p:cNvSpPr>
          <p:nvPr/>
        </p:nvSpPr>
        <p:spPr bwMode="auto">
          <a:xfrm>
            <a:off x="5562600" y="5562600"/>
            <a:ext cx="3124200" cy="914400"/>
          </a:xfrm>
          <a:prstGeom prst="rect">
            <a:avLst/>
          </a:prstGeom>
          <a:noFill/>
          <a:ln w="19050">
            <a:solidFill>
              <a:srgbClr val="4F81BD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95" charset="0"/>
            <a:ea typeface="ＭＳ Ｐゴシック" pitchFamily="95" charset="-128"/>
            <a:cs typeface="ＭＳ Ｐゴシック" pitchFamily="9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95" charset="0"/>
            <a:ea typeface="ＭＳ Ｐゴシック" pitchFamily="95" charset="-128"/>
            <a:cs typeface="ＭＳ Ｐゴシック" pitchFamily="95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60</Words>
  <Application>Microsoft Office PowerPoint</Application>
  <PresentationFormat>Letter Paper (8.5x11 in)</PresentationFormat>
  <Paragraphs>37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Food Safety Basics Blow-out</vt:lpstr>
    </vt:vector>
  </TitlesOfParts>
  <Company>steve woosnam-savage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safety basics blow-out</dc:title>
  <dc:creator>steve woosnam-savage</dc:creator>
  <cp:lastModifiedBy>Victoria</cp:lastModifiedBy>
  <cp:revision>7</cp:revision>
  <dcterms:created xsi:type="dcterms:W3CDTF">2010-04-15T14:35:54Z</dcterms:created>
  <dcterms:modified xsi:type="dcterms:W3CDTF">2010-05-06T14:45:09Z</dcterms:modified>
</cp:coreProperties>
</file>